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57" r:id="rId4"/>
    <p:sldId id="258" r:id="rId5"/>
    <p:sldId id="264" r:id="rId6"/>
    <p:sldId id="265" r:id="rId7"/>
    <p:sldId id="262" r:id="rId8"/>
    <p:sldId id="259" r:id="rId9"/>
    <p:sldId id="260" r:id="rId10"/>
    <p:sldId id="261" r:id="rId11"/>
    <p:sldId id="269" r:id="rId12"/>
    <p:sldId id="266" r:id="rId13"/>
    <p:sldId id="263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96663"/>
              <a:satOff val="-16428"/>
              <a:lumOff val="3004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60"/>
    <p:restoredTop sz="94646"/>
  </p:normalViewPr>
  <p:slideViewPr>
    <p:cSldViewPr snapToGrid="0" snapToObjects="1">
      <p:cViewPr varScale="1">
        <p:scale>
          <a:sx n="62" d="100"/>
          <a:sy n="62" d="100"/>
        </p:scale>
        <p:origin x="14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05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24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  <a:effectLst>
                  <a:outerShdw blurRad="50800" dist="25400" dir="5400000" rotWithShape="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1703583_2880x1921.jpeg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4622784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>
            <a:spLocks noGrp="1"/>
          </p:cNvSpPr>
          <p:nvPr>
            <p:ph type="pic" idx="13"/>
          </p:nvPr>
        </p:nvSpPr>
        <p:spPr>
          <a:xfrm>
            <a:off x="1104900" y="127000"/>
            <a:ext cx="10795000" cy="7200415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13"/>
          </p:nvPr>
        </p:nvSpPr>
        <p:spPr>
          <a:xfrm>
            <a:off x="5130800" y="419100"/>
            <a:ext cx="9262596" cy="86487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idx="13"/>
          </p:nvPr>
        </p:nvSpPr>
        <p:spPr>
          <a:xfrm>
            <a:off x="5800664" y="1714886"/>
            <a:ext cx="7997247" cy="7467215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half" idx="13"/>
          </p:nvPr>
        </p:nvSpPr>
        <p:spPr>
          <a:xfrm>
            <a:off x="6007100" y="4356100"/>
            <a:ext cx="6870700" cy="4909486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half" idx="14"/>
          </p:nvPr>
        </p:nvSpPr>
        <p:spPr>
          <a:xfrm>
            <a:off x="5918200" y="-304800"/>
            <a:ext cx="6451600" cy="6451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-825500" y="419100"/>
            <a:ext cx="9258300" cy="8643492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标题"/>
          <p:cNvSpPr txBox="1">
            <a:spLocks noGrp="1"/>
          </p:cNvSpPr>
          <p:nvPr>
            <p:ph type="ctrTitle"/>
          </p:nvPr>
        </p:nvSpPr>
        <p:spPr>
          <a:xfrm>
            <a:off x="762000" y="1432768"/>
            <a:ext cx="11480800" cy="4002833"/>
          </a:xfrm>
          <a:prstGeom prst="rect">
            <a:avLst/>
          </a:prstGeom>
        </p:spPr>
        <p:txBody>
          <a:bodyPr/>
          <a:lstStyle/>
          <a:p>
            <a:pPr defTabSz="502412">
              <a:defRPr sz="5504">
                <a:effectLst>
                  <a:outerShdw blurRad="43688" dist="21844" dir="5400000" rotWithShape="0">
                    <a:srgbClr val="000000"/>
                  </a:outerShdw>
                </a:effectLst>
              </a:defRPr>
            </a:pPr>
            <a:endParaRPr dirty="0"/>
          </a:p>
        </p:txBody>
      </p:sp>
      <p:pic>
        <p:nvPicPr>
          <p:cNvPr id="12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86"/>
            <a:ext cx="13004799" cy="6691583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21" name="Wednesday - Message Web Application…"/>
          <p:cNvSpPr txBox="1">
            <a:spLocks noGrp="1"/>
          </p:cNvSpPr>
          <p:nvPr>
            <p:ph type="subTitle" sz="quarter" idx="1"/>
          </p:nvPr>
        </p:nvSpPr>
        <p:spPr>
          <a:xfrm>
            <a:off x="761999" y="7232113"/>
            <a:ext cx="11480800" cy="139000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3000"/>
            </a:pPr>
            <a:r>
              <a:rPr sz="4000" dirty="0">
                <a:solidFill>
                  <a:srgbClr val="FFC000"/>
                </a:solidFill>
              </a:rPr>
              <a:t>Wednesday - Message Web Application</a:t>
            </a:r>
          </a:p>
          <a:p>
            <a:endParaRPr dirty="0">
              <a:solidFill>
                <a:srgbClr val="FFC000"/>
              </a:solidFill>
            </a:endParaRPr>
          </a:p>
          <a:p>
            <a:r>
              <a:rPr dirty="0">
                <a:solidFill>
                  <a:srgbClr val="FFC000"/>
                </a:solidFill>
              </a:rPr>
              <a:t>Group Presentation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 descr="电脑萤幕的截图&#10;&#10;描述已自动生">
            <a:extLst>
              <a:ext uri="{FF2B5EF4-FFF2-40B4-BE49-F238E27FC236}">
                <a16:creationId xmlns:a16="http://schemas.microsoft.com/office/drawing/2014/main" id="{CC9A29E2-1D64-CE47-9530-E25A4423637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" t="12310" r="4090"/>
          <a:stretch/>
        </p:blipFill>
        <p:spPr>
          <a:xfrm>
            <a:off x="955964" y="1923527"/>
            <a:ext cx="10598728" cy="7077310"/>
          </a:xfrm>
          <a:noFill/>
        </p:spPr>
      </p:pic>
      <p:sp>
        <p:nvSpPr>
          <p:cNvPr id="163" name="Chat-page："/>
          <p:cNvSpPr txBox="1">
            <a:spLocks noGrp="1"/>
          </p:cNvSpPr>
          <p:nvPr>
            <p:ph type="title"/>
          </p:nvPr>
        </p:nvSpPr>
        <p:spPr>
          <a:xfrm>
            <a:off x="762000" y="400050"/>
            <a:ext cx="11480800" cy="1079500"/>
          </a:xfrm>
        </p:spPr>
        <p:txBody>
          <a:bodyPr anchor="b">
            <a:normAutofit/>
          </a:bodyPr>
          <a:lstStyle/>
          <a:p>
            <a:r>
              <a:rPr dirty="0">
                <a:solidFill>
                  <a:srgbClr val="FFC000"/>
                </a:solidFill>
              </a:rPr>
              <a:t>Chat</a:t>
            </a:r>
            <a:r>
              <a:rPr lang="en-US" altLang="zh-CN" dirty="0">
                <a:solidFill>
                  <a:srgbClr val="FFC000"/>
                </a:solidFill>
              </a:rPr>
              <a:t>-</a:t>
            </a:r>
            <a:r>
              <a:rPr dirty="0">
                <a:solidFill>
                  <a:srgbClr val="FFC000"/>
                </a:solidFill>
              </a:rPr>
              <a:t>pag</a:t>
            </a:r>
            <a:r>
              <a:rPr lang="en-US" altLang="zh-CN" dirty="0">
                <a:solidFill>
                  <a:srgbClr val="FFC000"/>
                </a:solidFill>
              </a:rPr>
              <a:t>e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hat-page："/>
          <p:cNvSpPr txBox="1">
            <a:spLocks noGrp="1"/>
          </p:cNvSpPr>
          <p:nvPr>
            <p:ph type="title"/>
          </p:nvPr>
        </p:nvSpPr>
        <p:spPr>
          <a:xfrm>
            <a:off x="762000" y="400050"/>
            <a:ext cx="11480800" cy="1079500"/>
          </a:xfrm>
        </p:spPr>
        <p:txBody>
          <a:bodyPr anchor="b">
            <a:norm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Create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Chat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01825A-8453-9840-ABF7-C58ECA184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4" y="1746250"/>
            <a:ext cx="11744645" cy="69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8144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C702AA83-0B4E-2145-8B44-F5C90A1A9ED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4152" r="14152"/>
          <a:stretch>
            <a:fillRect/>
          </a:stretch>
        </p:blipFill>
        <p:spPr>
          <a:xfrm>
            <a:off x="1104900" y="1588319"/>
            <a:ext cx="10795000" cy="7200415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F98A0C-669B-774E-A368-8C30992FF13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Chat-page：">
            <a:extLst>
              <a:ext uri="{FF2B5EF4-FFF2-40B4-BE49-F238E27FC236}">
                <a16:creationId xmlns:a16="http://schemas.microsoft.com/office/drawing/2014/main" id="{63DFC5CF-EAEA-0844-A547-7AFC9EF679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0" y="252509"/>
            <a:ext cx="11480800" cy="1079500"/>
          </a:xfrm>
        </p:spPr>
        <p:txBody>
          <a:bodyPr anchor="b">
            <a:norm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Profile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Update</a:t>
            </a:r>
            <a:endParaRPr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66329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HANK YOU"/>
          <p:cNvSpPr txBox="1">
            <a:spLocks noGrp="1"/>
          </p:cNvSpPr>
          <p:nvPr>
            <p:ph type="body" idx="14"/>
          </p:nvPr>
        </p:nvSpPr>
        <p:spPr>
          <a:xfrm>
            <a:off x="1270000" y="4159439"/>
            <a:ext cx="10464800" cy="939424"/>
          </a:xfrm>
          <a:prstGeom prst="rect">
            <a:avLst/>
          </a:prstGeom>
          <a:effectLst>
            <a:outerShdw blurRad="381000" dist="612176" dir="5025796" rotWithShape="0">
              <a:srgbClr val="000000">
                <a:alpha val="88612"/>
              </a:srgbClr>
            </a:outerShdw>
          </a:effectLst>
        </p:spPr>
        <p:txBody>
          <a:bodyPr/>
          <a:lstStyle/>
          <a:p>
            <a:r>
              <a:rPr sz="5400" dirty="0"/>
              <a:t>THANK YOU</a:t>
            </a:r>
            <a:r>
              <a:rPr lang="zh-CN" altLang="en-US" sz="5400" dirty="0"/>
              <a:t> </a:t>
            </a:r>
            <a:r>
              <a:rPr lang="en-US" altLang="zh-CN" sz="5400" dirty="0"/>
              <a:t>!</a:t>
            </a:r>
            <a:endParaRPr sz="54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F73FE86-A859-8D43-AF1E-2B15BE2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79764"/>
            <a:ext cx="11480800" cy="107950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C000"/>
                </a:solidFill>
              </a:rPr>
              <a:t>Overview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C1C82E-B5B3-5F4D-947C-5A6E64FB45C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07473" y="2163618"/>
            <a:ext cx="11480800" cy="6710218"/>
          </a:xfrm>
        </p:spPr>
        <p:txBody>
          <a:bodyPr>
            <a:normAutofit/>
          </a:bodyPr>
          <a:lstStyle/>
          <a:p>
            <a:pPr algn="l"/>
            <a:endParaRPr lang="en-US" altLang="zh-CN" sz="3600" dirty="0">
              <a:solidFill>
                <a:schemeClr val="tx1"/>
              </a:solidFill>
              <a:effectLst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effectLst/>
              </a:rPr>
              <a:t>Our project is a message application.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effectLst/>
              </a:rPr>
              <a:t>· We provide a platform for people to create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chat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and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communicate online with friends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by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sending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texts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and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emoji. 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effectLst/>
              </a:rPr>
              <a:t>·Users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in groups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can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receive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info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simultaneously.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endParaRPr lang="en-US" altLang="zh-CN" sz="3600" dirty="0">
              <a:solidFill>
                <a:schemeClr val="tx1"/>
              </a:solidFill>
              <a:effectLst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effectLst/>
              </a:rPr>
              <a:t>·App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enables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users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to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delete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messages.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effectLst/>
              </a:rPr>
              <a:t>·Users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can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update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their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profile.</a:t>
            </a:r>
            <a:br>
              <a:rPr lang="en-US" altLang="zh-CN" sz="1400" dirty="0"/>
            </a:b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77205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roup Member :"/>
          <p:cNvSpPr txBox="1">
            <a:spLocks noGrp="1"/>
          </p:cNvSpPr>
          <p:nvPr>
            <p:ph type="title"/>
          </p:nvPr>
        </p:nvSpPr>
        <p:spPr>
          <a:xfrm>
            <a:off x="762000" y="341747"/>
            <a:ext cx="11480800" cy="21463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FC000"/>
                </a:solidFill>
              </a:rPr>
              <a:t>Group Member </a:t>
            </a:r>
          </a:p>
        </p:txBody>
      </p:sp>
      <p:sp>
        <p:nvSpPr>
          <p:cNvPr id="124" name="Members: {zhou.liha, liu.bo2, chen.jiey, tong.xi}@husky.neu.edu…"/>
          <p:cNvSpPr txBox="1">
            <a:spLocks noGrp="1"/>
          </p:cNvSpPr>
          <p:nvPr>
            <p:ph type="body" sz="half" idx="1"/>
          </p:nvPr>
        </p:nvSpPr>
        <p:spPr>
          <a:xfrm>
            <a:off x="762001" y="3276153"/>
            <a:ext cx="10909300" cy="464909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200"/>
              </a:spcBef>
              <a:buSzTx/>
              <a:buNone/>
              <a:defRPr sz="2000"/>
            </a:pPr>
            <a:r>
              <a:rPr sz="2800" dirty="0">
                <a:latin typeface="Helvetica"/>
                <a:ea typeface="Helvetica"/>
                <a:cs typeface="Helvetica"/>
                <a:sym typeface="Helvetica"/>
              </a:rPr>
              <a:t>Members: </a:t>
            </a:r>
            <a:r>
              <a:rPr sz="2800" dirty="0"/>
              <a:t>{</a:t>
            </a:r>
            <a:r>
              <a:rPr sz="2800" dirty="0" err="1"/>
              <a:t>zhou.liha</a:t>
            </a:r>
            <a:r>
              <a:rPr sz="2800" dirty="0"/>
              <a:t>, liu.bo2, </a:t>
            </a:r>
            <a:r>
              <a:rPr sz="2800" dirty="0" err="1"/>
              <a:t>chen.jiey</a:t>
            </a:r>
            <a:r>
              <a:rPr sz="2800" dirty="0"/>
              <a:t>, </a:t>
            </a:r>
            <a:r>
              <a:rPr sz="2800" dirty="0" err="1"/>
              <a:t>tong.xi</a:t>
            </a:r>
            <a:r>
              <a:rPr sz="2800" dirty="0"/>
              <a:t>}@</a:t>
            </a:r>
            <a:r>
              <a:rPr sz="2800" dirty="0" err="1"/>
              <a:t>husky.neu.edu</a:t>
            </a:r>
            <a:endParaRPr sz="2800" dirty="0">
              <a:latin typeface="Helvetica"/>
              <a:ea typeface="Helvetica"/>
              <a:cs typeface="Helvetica"/>
              <a:sym typeface="Helvetica"/>
            </a:endParaRP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rPr sz="2800" dirty="0"/>
              <a:t>001302072 </a:t>
            </a:r>
            <a:r>
              <a:rPr sz="2800" dirty="0" err="1"/>
              <a:t>Lihang</a:t>
            </a:r>
            <a:r>
              <a:rPr sz="2800" dirty="0"/>
              <a:t> Zhou</a:t>
            </a: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rPr sz="2800" dirty="0"/>
              <a:t>001057068 Bo Liu</a:t>
            </a: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rPr sz="2800" dirty="0"/>
              <a:t>001398614 </a:t>
            </a:r>
            <a:r>
              <a:rPr sz="2800" dirty="0" err="1"/>
              <a:t>Jieying</a:t>
            </a:r>
            <a:r>
              <a:rPr sz="2800" dirty="0"/>
              <a:t> Chen</a:t>
            </a: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rPr sz="2800" dirty="0"/>
              <a:t>001306762 Xing Tong</a:t>
            </a:r>
            <a:endParaRPr sz="24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线条 线条" descr="线条 线条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1662" y="4546599"/>
            <a:ext cx="12635997" cy="152401"/>
          </a:xfrm>
          <a:prstGeom prst="rect">
            <a:avLst/>
          </a:prstGeom>
        </p:spPr>
      </p:pic>
      <p:pic>
        <p:nvPicPr>
          <p:cNvPr id="128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54" y="1233839"/>
            <a:ext cx="1515857" cy="1519598"/>
          </a:xfrm>
          <a:prstGeom prst="rect">
            <a:avLst/>
          </a:prstGeom>
        </p:spPr>
      </p:pic>
      <p:pic>
        <p:nvPicPr>
          <p:cNvPr id="130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69014" y="5409031"/>
            <a:ext cx="1515857" cy="1519597"/>
          </a:xfrm>
          <a:prstGeom prst="rect">
            <a:avLst/>
          </a:prstGeom>
        </p:spPr>
      </p:pic>
      <p:pic>
        <p:nvPicPr>
          <p:cNvPr id="132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03253" y="1897695"/>
            <a:ext cx="1515857" cy="1519597"/>
          </a:xfrm>
          <a:prstGeom prst="rect">
            <a:avLst/>
          </a:prstGeom>
        </p:spPr>
      </p:pic>
      <p:pic>
        <p:nvPicPr>
          <p:cNvPr id="134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72011" y="6492163"/>
            <a:ext cx="1515857" cy="1519598"/>
          </a:xfrm>
          <a:prstGeom prst="rect">
            <a:avLst/>
          </a:prstGeom>
        </p:spPr>
      </p:pic>
      <p:pic>
        <p:nvPicPr>
          <p:cNvPr id="136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84553" y="2316972"/>
            <a:ext cx="1515856" cy="1519597"/>
          </a:xfrm>
          <a:prstGeom prst="rect">
            <a:avLst/>
          </a:prstGeom>
        </p:spPr>
      </p:pic>
      <p:pic>
        <p:nvPicPr>
          <p:cNvPr id="138" name="线条 线条" descr="线条 线条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87471" y="3492186"/>
            <a:ext cx="1984822" cy="399760"/>
          </a:xfrm>
          <a:prstGeom prst="rect">
            <a:avLst/>
          </a:prstGeom>
        </p:spPr>
      </p:pic>
      <p:pic>
        <p:nvPicPr>
          <p:cNvPr id="140" name="线条 线条" descr="线条 线条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006265" y="3805788"/>
            <a:ext cx="1309834" cy="399760"/>
          </a:xfrm>
          <a:prstGeom prst="rect">
            <a:avLst/>
          </a:prstGeom>
        </p:spPr>
      </p:pic>
      <p:pic>
        <p:nvPicPr>
          <p:cNvPr id="142" name="线条 线条" descr="线条 线条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87661" y="4035502"/>
            <a:ext cx="909640" cy="399760"/>
          </a:xfrm>
          <a:prstGeom prst="rect">
            <a:avLst/>
          </a:prstGeom>
        </p:spPr>
      </p:pic>
      <p:pic>
        <p:nvPicPr>
          <p:cNvPr id="144" name="线条 线条" descr="线条 线条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272123" y="4879474"/>
            <a:ext cx="909640" cy="399760"/>
          </a:xfrm>
          <a:prstGeom prst="rect">
            <a:avLst/>
          </a:prstGeom>
        </p:spPr>
      </p:pic>
      <p:pic>
        <p:nvPicPr>
          <p:cNvPr id="146" name="线条 线条" descr="线条 线条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780529" y="5374065"/>
            <a:ext cx="1898821" cy="399760"/>
          </a:xfrm>
          <a:prstGeom prst="rect">
            <a:avLst/>
          </a:prstGeom>
        </p:spPr>
      </p:pic>
      <p:sp>
        <p:nvSpPr>
          <p:cNvPr id="148" name="Part 1:…"/>
          <p:cNvSpPr txBox="1"/>
          <p:nvPr/>
        </p:nvSpPr>
        <p:spPr>
          <a:xfrm>
            <a:off x="1128575" y="1525941"/>
            <a:ext cx="1702614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1: </a:t>
            </a:r>
          </a:p>
          <a:p>
            <a:pPr>
              <a:defRPr sz="1800"/>
            </a:pPr>
            <a:r>
              <a:t>Welcome Page</a:t>
            </a:r>
          </a:p>
        </p:txBody>
      </p:sp>
      <p:sp>
        <p:nvSpPr>
          <p:cNvPr id="149" name="Part 2:…"/>
          <p:cNvSpPr txBox="1"/>
          <p:nvPr/>
        </p:nvSpPr>
        <p:spPr>
          <a:xfrm>
            <a:off x="3075571" y="6777438"/>
            <a:ext cx="1308736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2: </a:t>
            </a:r>
          </a:p>
          <a:p>
            <a:pPr>
              <a:defRPr sz="1800"/>
            </a:pPr>
            <a:r>
              <a:t>Login Page</a:t>
            </a:r>
          </a:p>
        </p:txBody>
      </p:sp>
      <p:sp>
        <p:nvSpPr>
          <p:cNvPr id="150" name="Part 3:…"/>
          <p:cNvSpPr txBox="1"/>
          <p:nvPr/>
        </p:nvSpPr>
        <p:spPr>
          <a:xfrm>
            <a:off x="5051391" y="2317909"/>
            <a:ext cx="1219582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3: </a:t>
            </a:r>
          </a:p>
          <a:p>
            <a:pPr>
              <a:defRPr sz="1800"/>
            </a:pPr>
            <a:r>
              <a:t>Chat Page</a:t>
            </a:r>
          </a:p>
        </p:txBody>
      </p:sp>
      <p:sp>
        <p:nvSpPr>
          <p:cNvPr id="151" name="Part 4:…"/>
          <p:cNvSpPr txBox="1"/>
          <p:nvPr/>
        </p:nvSpPr>
        <p:spPr>
          <a:xfrm>
            <a:off x="7292831" y="5740892"/>
            <a:ext cx="868224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4: </a:t>
            </a:r>
          </a:p>
          <a:p>
            <a:pPr>
              <a:defRPr sz="1800"/>
            </a:pPr>
            <a:r>
              <a:t>Profile </a:t>
            </a:r>
          </a:p>
        </p:txBody>
      </p:sp>
      <p:sp>
        <p:nvSpPr>
          <p:cNvPr id="152" name="Part 5:…"/>
          <p:cNvSpPr txBox="1"/>
          <p:nvPr/>
        </p:nvSpPr>
        <p:spPr>
          <a:xfrm>
            <a:off x="8764465" y="2737186"/>
            <a:ext cx="1156032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5: </a:t>
            </a:r>
          </a:p>
          <a:p>
            <a:pPr>
              <a:defRPr sz="1800"/>
            </a:pPr>
            <a:r>
              <a:t>Back-End</a:t>
            </a:r>
          </a:p>
        </p:txBody>
      </p:sp>
      <p:sp>
        <p:nvSpPr>
          <p:cNvPr id="153" name="THANK YOU!"/>
          <p:cNvSpPr txBox="1"/>
          <p:nvPr/>
        </p:nvSpPr>
        <p:spPr>
          <a:xfrm>
            <a:off x="11108728" y="4177772"/>
            <a:ext cx="1503046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7FBD4E8-3F5D-BD46-9352-2B8666AC6B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6083" y="1400219"/>
            <a:ext cx="10464800" cy="880754"/>
          </a:xfrm>
        </p:spPr>
        <p:txBody>
          <a:bodyPr/>
          <a:lstStyle/>
          <a:p>
            <a:pPr algn="l"/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1.User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Structure</a:t>
            </a:r>
          </a:p>
          <a:p>
            <a:pPr algn="l"/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·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password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is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encrypted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backend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instead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of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plaintext.</a:t>
            </a:r>
            <a:r>
              <a:rPr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</a:rPr>
              <a:t>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777636-172E-0544-9E5C-2215E713E5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6083" y="641298"/>
            <a:ext cx="10464800" cy="660502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C000"/>
                </a:solidFill>
              </a:rPr>
              <a:t>Data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</a:rPr>
              <a:t>Structure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463D55-E99C-DF41-87B7-538760829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27" y="2420878"/>
            <a:ext cx="10613656" cy="3235643"/>
          </a:xfrm>
          <a:prstGeom prst="rect">
            <a:avLst/>
          </a:prstGeom>
        </p:spPr>
      </p:pic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AC9DB6B-68D7-E54F-8A9D-2A0E39E16C54}"/>
              </a:ext>
            </a:extLst>
          </p:cNvPr>
          <p:cNvSpPr txBox="1">
            <a:spLocks/>
          </p:cNvSpPr>
          <p:nvPr/>
        </p:nvSpPr>
        <p:spPr>
          <a:xfrm>
            <a:off x="887227" y="5894845"/>
            <a:ext cx="10464800" cy="88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spAutoFit/>
          </a:bodyPr>
          <a:lstStyle>
            <a:lvl1pPr marL="0" marR="0" indent="0" algn="ctr" defTabSz="5842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1" u="none" strike="noStrike" cap="none" spc="0" baseline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8128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192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6256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0320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24384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28448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32512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36576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l" hangingPunct="1"/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2.Message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Structure</a:t>
            </a:r>
          </a:p>
          <a:p>
            <a:pPr algn="l" hangingPunct="1"/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·give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new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session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while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user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log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every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time.</a:t>
            </a:r>
            <a:r>
              <a:rPr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</a:rPr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4624F3-4745-DE42-AEE1-C3DA4EAD6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74" y="6775599"/>
            <a:ext cx="6120809" cy="28542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8EDA4A-783A-D448-8277-B061FCFAE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31" y="6775599"/>
            <a:ext cx="4894521" cy="25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3488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C605F0F-6F88-8045-9FFE-3F29B26604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0880" y="1381751"/>
            <a:ext cx="2202180" cy="471796"/>
          </a:xfrm>
        </p:spPr>
        <p:txBody>
          <a:bodyPr/>
          <a:lstStyle/>
          <a:p>
            <a:r>
              <a:rPr kumimoji="1" lang="en-US" altLang="zh-CN" dirty="0"/>
              <a:t>Client</a:t>
            </a:r>
            <a:r>
              <a:rPr kumimoji="1" lang="zh-CN" altLang="en-US" dirty="0"/>
              <a:t>：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FC10AF-A75E-9940-8D4B-BC593F60D5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0000" y="194360"/>
            <a:ext cx="10464800" cy="1269899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C000"/>
                </a:solidFill>
              </a:rPr>
              <a:t>WebSocket</a:t>
            </a:r>
            <a:endParaRPr kumimoji="1" lang="zh-CN" altLang="en-US" dirty="0">
              <a:solidFill>
                <a:srgbClr val="FFC000"/>
              </a:solidFill>
            </a:endParaRP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B6219F-FF8A-BD4C-A1A8-3BEE8F82D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560" y="2126615"/>
            <a:ext cx="6456680" cy="55003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0C7844-AEEF-8047-B064-9535A5845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6615"/>
            <a:ext cx="6050736" cy="5500370"/>
          </a:xfrm>
          <a:prstGeom prst="rect">
            <a:avLst/>
          </a:prstGeom>
        </p:spPr>
      </p:pic>
      <p:sp>
        <p:nvSpPr>
          <p:cNvPr id="9" name="文本占位符 1">
            <a:extLst>
              <a:ext uri="{FF2B5EF4-FFF2-40B4-BE49-F238E27FC236}">
                <a16:creationId xmlns:a16="http://schemas.microsoft.com/office/drawing/2014/main" id="{CABCD7B0-17CA-C548-877D-39229169B832}"/>
              </a:ext>
            </a:extLst>
          </p:cNvPr>
          <p:cNvSpPr txBox="1">
            <a:spLocks/>
          </p:cNvSpPr>
          <p:nvPr/>
        </p:nvSpPr>
        <p:spPr>
          <a:xfrm>
            <a:off x="-193040" y="1394894"/>
            <a:ext cx="2202180" cy="47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spAutoFit/>
          </a:bodyPr>
          <a:lstStyle>
            <a:lvl1pPr marL="0" marR="0" indent="0" algn="ctr" defTabSz="5842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1" u="none" strike="noStrike" cap="none" spc="0" baseline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8128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192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6256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0320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24384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28448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32512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36576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hangingPunct="1"/>
            <a:r>
              <a:rPr kumimoji="1" lang="en-US" altLang="zh-CN" dirty="0"/>
              <a:t>Server</a:t>
            </a:r>
            <a:r>
              <a:rPr kumimoji="1" lang="zh-CN" altLang="en-US" dirty="0"/>
              <a:t>： </a:t>
            </a:r>
          </a:p>
        </p:txBody>
      </p:sp>
    </p:spTree>
    <p:extLst>
      <p:ext uri="{BB962C8B-B14F-4D97-AF65-F5344CB8AC3E}">
        <p14:creationId xmlns:p14="http://schemas.microsoft.com/office/powerpoint/2010/main" val="87079104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Back-End:"/>
          <p:cNvSpPr txBox="1">
            <a:spLocks noGrp="1"/>
          </p:cNvSpPr>
          <p:nvPr>
            <p:ph type="title"/>
          </p:nvPr>
        </p:nvSpPr>
        <p:spPr>
          <a:xfrm>
            <a:off x="520700" y="-41564"/>
            <a:ext cx="11480800" cy="162232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</a:rPr>
              <a:t>Map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67" name="DataBase…"/>
          <p:cNvSpPr txBox="1">
            <a:spLocks noGrp="1"/>
          </p:cNvSpPr>
          <p:nvPr>
            <p:ph type="body" sz="half" idx="1"/>
          </p:nvPr>
        </p:nvSpPr>
        <p:spPr>
          <a:xfrm>
            <a:off x="520700" y="1714885"/>
            <a:ext cx="5384800" cy="6807200"/>
          </a:xfrm>
          <a:prstGeom prst="rect">
            <a:avLst/>
          </a:prstGeom>
          <a:effectLst>
            <a:outerShdw blurRad="381000" dist="438611" dir="5025796" rotWithShape="0">
              <a:srgbClr val="000000">
                <a:alpha val="62117"/>
              </a:srgbClr>
            </a:outerShdw>
          </a:effectLst>
        </p:spPr>
        <p:txBody>
          <a:bodyPr/>
          <a:lstStyle/>
          <a:p>
            <a:pPr>
              <a:defRPr>
                <a:effectLst/>
              </a:defRPr>
            </a:pPr>
            <a:endParaRPr dirty="0"/>
          </a:p>
        </p:txBody>
      </p:sp>
      <p:sp>
        <p:nvSpPr>
          <p:cNvPr id="168" name="File Structure:"/>
          <p:cNvSpPr txBox="1"/>
          <p:nvPr/>
        </p:nvSpPr>
        <p:spPr>
          <a:xfrm>
            <a:off x="7855261" y="2005816"/>
            <a:ext cx="1231107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zh-CN" dirty="0"/>
              <a:t>Map: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E4366C-8C55-D540-9E1A-D8CBD765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36" y="1382375"/>
            <a:ext cx="9455728" cy="79278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440B39-4BEB-C94D-9D00-3A46092B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77830"/>
            <a:ext cx="12776200" cy="6248400"/>
          </a:xfrm>
          <a:prstGeom prst="rect">
            <a:avLst/>
          </a:prstGeom>
        </p:spPr>
      </p:pic>
      <p:sp>
        <p:nvSpPr>
          <p:cNvPr id="155" name="正文"/>
          <p:cNvSpPr txBox="1">
            <a:spLocks noGrp="1"/>
          </p:cNvSpPr>
          <p:nvPr>
            <p:ph type="body" idx="1"/>
          </p:nvPr>
        </p:nvSpPr>
        <p:spPr>
          <a:xfrm>
            <a:off x="604368" y="1511747"/>
            <a:ext cx="11796064" cy="4969659"/>
          </a:xfrm>
          <a:prstGeom prst="rect">
            <a:avLst/>
          </a:prstGeom>
          <a:effectLst>
            <a:outerShdw blurRad="381000" dist="438611" dir="5025796" rotWithShape="0">
              <a:srgbClr val="000000">
                <a:alpha val="62117"/>
              </a:srgbClr>
            </a:outerShdw>
          </a:effectLst>
        </p:spPr>
        <p:txBody>
          <a:bodyPr/>
          <a:lstStyle/>
          <a:p>
            <a:pPr>
              <a:defRPr>
                <a:effectLst/>
              </a:defRPr>
            </a:pPr>
            <a:endParaRPr dirty="0"/>
          </a:p>
        </p:txBody>
      </p:sp>
      <p:sp>
        <p:nvSpPr>
          <p:cNvPr id="157" name="Welcome-page："/>
          <p:cNvSpPr txBox="1">
            <a:spLocks noGrp="1"/>
          </p:cNvSpPr>
          <p:nvPr>
            <p:ph type="title"/>
          </p:nvPr>
        </p:nvSpPr>
        <p:spPr>
          <a:xfrm>
            <a:off x="3810000" y="419100"/>
            <a:ext cx="5384800" cy="622891"/>
          </a:xfrm>
          <a:prstGeom prst="rect">
            <a:avLst/>
          </a:prstGeom>
        </p:spPr>
        <p:txBody>
          <a:bodyPr>
            <a:noAutofit/>
          </a:bodyPr>
          <a:lstStyle>
            <a:lvl1pPr defTabSz="572516">
              <a:defRPr sz="5096">
                <a:effectLst>
                  <a:outerShdw blurRad="49784" dist="24892" dir="5400000" rotWithShape="0">
                    <a:srgbClr val="000000"/>
                  </a:outerShdw>
                </a:effectLst>
              </a:defRPr>
            </a:lvl1pPr>
          </a:lstStyle>
          <a:p>
            <a:r>
              <a:rPr lang="en-US" altLang="zh-CN" sz="5400" dirty="0">
                <a:solidFill>
                  <a:srgbClr val="FFC000"/>
                </a:solidFill>
              </a:rPr>
              <a:t>User</a:t>
            </a:r>
            <a:r>
              <a:rPr lang="zh-CN" altLang="en-US" sz="5400" dirty="0">
                <a:solidFill>
                  <a:srgbClr val="FFC000"/>
                </a:solidFill>
              </a:rPr>
              <a:t> </a:t>
            </a:r>
            <a:r>
              <a:rPr lang="en-US" altLang="zh-CN" sz="5400" dirty="0">
                <a:solidFill>
                  <a:srgbClr val="FFC000"/>
                </a:solidFill>
              </a:rPr>
              <a:t>Interface</a:t>
            </a:r>
            <a:endParaRPr sz="5400" dirty="0">
              <a:solidFill>
                <a:srgbClr val="FFC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BDFE3A-154F-A942-909B-B9F842EEC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8243"/>
            <a:ext cx="13004800" cy="496965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Login-page："/>
          <p:cNvSpPr txBox="1">
            <a:spLocks noGrp="1"/>
          </p:cNvSpPr>
          <p:nvPr>
            <p:ph type="title"/>
          </p:nvPr>
        </p:nvSpPr>
        <p:spPr>
          <a:xfrm>
            <a:off x="3255819" y="171922"/>
            <a:ext cx="5384800" cy="105315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6000" dirty="0">
                <a:solidFill>
                  <a:srgbClr val="FFC000"/>
                </a:solidFill>
              </a:rPr>
              <a:t>Login-page</a:t>
            </a:r>
          </a:p>
        </p:txBody>
      </p:sp>
      <p:sp>
        <p:nvSpPr>
          <p:cNvPr id="161" name="正文"/>
          <p:cNvSpPr txBox="1">
            <a:spLocks noGrp="1"/>
          </p:cNvSpPr>
          <p:nvPr>
            <p:ph type="body" sz="half" idx="1"/>
          </p:nvPr>
        </p:nvSpPr>
        <p:spPr>
          <a:xfrm>
            <a:off x="762000" y="1565006"/>
            <a:ext cx="5384801" cy="7490095"/>
          </a:xfrm>
          <a:prstGeom prst="rect">
            <a:avLst/>
          </a:prstGeom>
          <a:effectLst>
            <a:outerShdw blurRad="381000" dist="438611" dir="5025796" rotWithShape="0">
              <a:srgbClr val="000000">
                <a:alpha val="62117"/>
              </a:srgbClr>
            </a:outerShdw>
          </a:effectLst>
        </p:spPr>
        <p:txBody>
          <a:bodyPr/>
          <a:lstStyle/>
          <a:p>
            <a:pPr>
              <a:defRPr>
                <a:effectLst/>
              </a:defRPr>
            </a:pPr>
            <a:endParaRPr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F82AF1F-C3A1-EC42-AFDF-4E6299C25524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251970-A7C4-D343-9148-42443B5A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132" y="1524000"/>
            <a:ext cx="6642100" cy="7543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184</Words>
  <Application>Microsoft Macintosh PowerPoint</Application>
  <PresentationFormat>自定义</PresentationFormat>
  <Paragraphs>43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Helvetica</vt:lpstr>
      <vt:lpstr>Helvetica Neue</vt:lpstr>
      <vt:lpstr>Helvetica Neue Medium</vt:lpstr>
      <vt:lpstr>Times-Roman</vt:lpstr>
      <vt:lpstr>New_Template2</vt:lpstr>
      <vt:lpstr>PowerPoint 演示文稿</vt:lpstr>
      <vt:lpstr>Overview</vt:lpstr>
      <vt:lpstr>Group Member </vt:lpstr>
      <vt:lpstr>PowerPoint 演示文稿</vt:lpstr>
      <vt:lpstr>PowerPoint 演示文稿</vt:lpstr>
      <vt:lpstr>PowerPoint 演示文稿</vt:lpstr>
      <vt:lpstr>Map</vt:lpstr>
      <vt:lpstr>User Interface</vt:lpstr>
      <vt:lpstr>Login-page</vt:lpstr>
      <vt:lpstr>Chat-page</vt:lpstr>
      <vt:lpstr>Create Chat</vt:lpstr>
      <vt:lpstr>Profile Update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</dc:creator>
  <cp:lastModifiedBy>Bo</cp:lastModifiedBy>
  <cp:revision>7</cp:revision>
  <dcterms:created xsi:type="dcterms:W3CDTF">2020-04-21T19:51:29Z</dcterms:created>
  <dcterms:modified xsi:type="dcterms:W3CDTF">2020-04-22T03:17:59Z</dcterms:modified>
</cp:coreProperties>
</file>